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3A7E-931A-D92A-A459-29EADAD5FA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B184CE-B49C-0AB3-8E94-FAE04BC044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A00A3-138B-7A34-3BA8-66FDA0842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5415-D0C8-450D-BFFD-04DA2EC969E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4E62A-88C6-EAA1-CE24-AD745C319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52B56-A67E-3A08-33E9-72D0DE4ED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6037-B332-4647-9946-1B6F1EC6B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47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61F90-7BF9-1A76-3A95-526D57768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A375BD-8877-802D-5C64-8A0AC3D2F8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E528B-0F28-2B43-A78C-9E4875829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5415-D0C8-450D-BFFD-04DA2EC969E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2C773-F101-40CA-D388-BD54A4579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B9A8E-DBEF-7836-1932-8581ECCB9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6037-B332-4647-9946-1B6F1EC6B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16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85FB3F-A091-4C0C-9C96-E7064CEAFA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D0EEE3-725B-A528-3E00-C6D4A815A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FB3E8-92BF-7867-6D7E-1DE839AC8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5415-D0C8-450D-BFFD-04DA2EC969E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3D72D5-4DA3-EDB6-EBB0-FF9838E0C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737A0-4ADB-5ED0-8701-326ADB40F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6037-B332-4647-9946-1B6F1EC6B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7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FBC83-723F-811B-4112-399148CFB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A792E-5365-5D07-7B9F-F058749D6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705AD-36CD-12F7-DE37-4B28CBA26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5415-D0C8-450D-BFFD-04DA2EC969E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2F699-A41F-722D-E162-5180AB804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446A5-2670-D96D-B43F-663DFEB58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6037-B332-4647-9946-1B6F1EC6B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20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9AA7E-BB6B-5F72-D886-24CA0DF8B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C808B5-933C-B4C8-B527-F35275340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480F1-125C-5152-CFB2-28217358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5415-D0C8-450D-BFFD-04DA2EC969E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68960-AD08-02C8-4603-2A05D2572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F63C7-9C72-A0C4-C069-19727B092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6037-B332-4647-9946-1B6F1EC6B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82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196B5-6155-BF79-9F55-567918EA2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2FD3F-1213-D2E1-8E2D-9864AC817F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8D8D47-2435-0015-F1C7-C5D379E1C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0B544-9596-ADF5-C48E-C867936ED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5415-D0C8-450D-BFFD-04DA2EC969E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EB0EE-F2AB-2945-36E4-621CB8F4D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BBFE2C-2E2B-5327-F3EF-3A739A3E8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6037-B332-4647-9946-1B6F1EC6B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499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B3B17-A194-29E3-C415-13D31BB66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155C1F-FCCE-9D08-388E-63FF890F3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128223-0F9D-E010-06F7-3409EC280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EE64B8-2828-DF60-358F-A31ACC6BF6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97A744-0F34-5BF3-F407-0DE9CCF096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8126BB-DF3D-71BD-176E-43D807BD5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5415-D0C8-450D-BFFD-04DA2EC969E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F65315-2C81-14C4-BFA5-47B777577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908241-B00F-CD01-6D1B-C46837771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6037-B332-4647-9946-1B6F1EC6B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454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578E8-3DF2-1469-A492-4368F8706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5D19B7-030A-E901-D4A4-A00AE21E9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5415-D0C8-450D-BFFD-04DA2EC969E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F1700F-2D9D-86FC-DE5E-ECBA60585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E2910F-4144-23DF-D914-FD9511E90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6037-B332-4647-9946-1B6F1EC6B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79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A0F59A-7F2C-9F5D-4DA9-4AED2D32D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5415-D0C8-450D-BFFD-04DA2EC969E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4398D7-BABC-99B6-7579-6E577FEE9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4BFC94-FB4C-30B9-A9B0-4163DBB61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6037-B332-4647-9946-1B6F1EC6B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376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4B2D3-DCDB-CEAC-72BC-1732670CC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EF131-051F-9957-E567-9C8769A7A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44F736-4005-7D51-BF67-E850569DDB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B6B80F-7977-7D24-763D-297BE38FD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5415-D0C8-450D-BFFD-04DA2EC969E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65FAD1-55DB-6708-C24B-9F89172C5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D32BD3-053E-6978-0BBD-01CC9E2CD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6037-B332-4647-9946-1B6F1EC6B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27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7BF0B-8276-4533-5F59-E1A7B146A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30D290-6F58-1318-4E55-22B5CEA706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2DEFF2-7FCA-FD1B-EDC6-0E0FED71F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F1A048-7A11-E0B5-B838-6D6049F08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5415-D0C8-450D-BFFD-04DA2EC969E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58D8F-DAAB-C026-EBC7-C26A63327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1A63D-3C4E-B89C-BBEA-2B7FE8708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6037-B332-4647-9946-1B6F1EC6B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0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730F0A-6685-F51C-DED2-346C13C81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476D05-4527-2260-F978-76B820305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E06F1-F48A-3496-4024-9FBEB846D5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B55415-D0C8-450D-BFFD-04DA2EC969E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22C654-C8C9-C9B8-2C37-84A8775624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EEBAB-D0D5-FF2D-1960-BCF6D48B8B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E96037-B332-4647-9946-1B6F1EC6B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02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blue and yellow text&#10;&#10;Description automatically generated">
            <a:extLst>
              <a:ext uri="{FF2B5EF4-FFF2-40B4-BE49-F238E27FC236}">
                <a16:creationId xmlns:a16="http://schemas.microsoft.com/office/drawing/2014/main" id="{DDE1EFC5-36B7-7C4D-3D8F-495B9E4E0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583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2CFF38-6302-B2D0-BFED-F1579329AA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008E014B-ADFA-7543-5308-84E1D102BB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844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0FA7CC3-EC8A-5B3C-BF35-C42A240B0D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555163C0-479A-75B8-F901-5C145AE4DD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993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DB4B93A-2632-180A-01A5-287FD9D362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screenshot of a message&#10;&#10;Description automatically generated">
            <a:extLst>
              <a:ext uri="{FF2B5EF4-FFF2-40B4-BE49-F238E27FC236}">
                <a16:creationId xmlns:a16="http://schemas.microsoft.com/office/drawing/2014/main" id="{56A922FA-AB56-535A-838B-B552CF8087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701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522C9C9-4B72-10AC-167E-FC6BBE873F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close-up of a text&#10;&#10;Description automatically generated">
            <a:extLst>
              <a:ext uri="{FF2B5EF4-FFF2-40B4-BE49-F238E27FC236}">
                <a16:creationId xmlns:a16="http://schemas.microsoft.com/office/drawing/2014/main" id="{D0A9AD82-7335-C8A1-0F6D-4E59BF814E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770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E178D5-B79F-8BE5-B969-565034103A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screenshot of a message&#10;&#10;Description automatically generated">
            <a:extLst>
              <a:ext uri="{FF2B5EF4-FFF2-40B4-BE49-F238E27FC236}">
                <a16:creationId xmlns:a16="http://schemas.microsoft.com/office/drawing/2014/main" id="{09F17208-641E-1DD6-001B-DC4B5FC4D8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54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890C1F8-5455-2622-BAEE-52CD340415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505627EC-7654-804D-7F11-873BB7A0F5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574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A68CAA-9D41-2CFE-E5CA-7462908B16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screenshot of a text message&#10;&#10;Description automatically generated">
            <a:extLst>
              <a:ext uri="{FF2B5EF4-FFF2-40B4-BE49-F238E27FC236}">
                <a16:creationId xmlns:a16="http://schemas.microsoft.com/office/drawing/2014/main" id="{AD7E62C8-E6AA-491B-C83C-E99D3774F7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070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Timothy Aderemi</dc:creator>
  <cp:lastModifiedBy>Timothy Aderemi</cp:lastModifiedBy>
  <cp:revision>1</cp:revision>
  <dcterms:created xsi:type="dcterms:W3CDTF">2025-01-06T11:58:03Z</dcterms:created>
  <dcterms:modified xsi:type="dcterms:W3CDTF">2025-01-06T21:24:36Z</dcterms:modified>
</cp:coreProperties>
</file>